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7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683-FCB9-427E-8267-B6FD373ED1D0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0648-BC2A-4EBC-BED5-04A4CE8D4C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833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683-FCB9-427E-8267-B6FD373ED1D0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0648-BC2A-4EBC-BED5-04A4CE8D4C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210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683-FCB9-427E-8267-B6FD373ED1D0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0648-BC2A-4EBC-BED5-04A4CE8D4C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853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683-FCB9-427E-8267-B6FD373ED1D0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0648-BC2A-4EBC-BED5-04A4CE8D4C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149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683-FCB9-427E-8267-B6FD373ED1D0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0648-BC2A-4EBC-BED5-04A4CE8D4C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693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683-FCB9-427E-8267-B6FD373ED1D0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0648-BC2A-4EBC-BED5-04A4CE8D4C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863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683-FCB9-427E-8267-B6FD373ED1D0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0648-BC2A-4EBC-BED5-04A4CE8D4C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81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683-FCB9-427E-8267-B6FD373ED1D0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0648-BC2A-4EBC-BED5-04A4CE8D4C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758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683-FCB9-427E-8267-B6FD373ED1D0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0648-BC2A-4EBC-BED5-04A4CE8D4C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123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683-FCB9-427E-8267-B6FD373ED1D0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0648-BC2A-4EBC-BED5-04A4CE8D4C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751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683-FCB9-427E-8267-B6FD373ED1D0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0648-BC2A-4EBC-BED5-04A4CE8D4C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259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77683-FCB9-427E-8267-B6FD373ED1D0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60648-BC2A-4EBC-BED5-04A4CE8D4C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339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6672" y="539552"/>
            <a:ext cx="5829300" cy="576064"/>
          </a:xfrm>
        </p:spPr>
        <p:txBody>
          <a:bodyPr>
            <a:normAutofit/>
          </a:bodyPr>
          <a:lstStyle/>
          <a:p>
            <a:r>
              <a:rPr lang="ko-KR" altLang="en-US" sz="2000" b="1" dirty="0" smtClean="0"/>
              <a:t>환불요청서</a:t>
            </a:r>
            <a:endParaRPr lang="ko-KR" altLang="en-US" sz="20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04664" y="1331640"/>
            <a:ext cx="5328592" cy="288032"/>
          </a:xfrm>
        </p:spPr>
        <p:txBody>
          <a:bodyPr>
            <a:normAutofit lnSpcReduction="10000"/>
          </a:bodyPr>
          <a:lstStyle/>
          <a:p>
            <a:pPr algn="l"/>
            <a:r>
              <a:rPr lang="ko-KR" altLang="en-US" sz="1400" dirty="0">
                <a:solidFill>
                  <a:schemeClr val="tx1"/>
                </a:solidFill>
              </a:rPr>
              <a:t>■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보내실곳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: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miran2@qsone.co.kr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446639"/>
              </p:ext>
            </p:extLst>
          </p:nvPr>
        </p:nvGraphicFramePr>
        <p:xfrm>
          <a:off x="476672" y="1691680"/>
          <a:ext cx="5904656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944216"/>
                <a:gridCol w="1008112"/>
                <a:gridCol w="1944216"/>
              </a:tblGrid>
              <a:tr h="48605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>
                          <a:solidFill>
                            <a:schemeClr val="tx1"/>
                          </a:solidFill>
                        </a:rPr>
                        <a:t>업체명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입금일자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담당자명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입금액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연락처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환불계좌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사용일자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예금주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6672" y="3678862"/>
            <a:ext cx="590465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+mn-ea"/>
              </a:rPr>
              <a:t>* </a:t>
            </a:r>
            <a:r>
              <a:rPr lang="ko-KR" altLang="en-US" sz="1200" dirty="0" err="1" smtClean="0">
                <a:latin typeface="+mn-ea"/>
              </a:rPr>
              <a:t>업체명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사업자등록증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예금주 </a:t>
            </a:r>
            <a:r>
              <a:rPr lang="ko-KR" altLang="en-US" sz="1200" dirty="0" err="1" smtClean="0">
                <a:latin typeface="+mn-ea"/>
              </a:rPr>
              <a:t>동일해야함</a:t>
            </a:r>
            <a:r>
              <a:rPr lang="en-US" altLang="ko-KR" sz="1200" dirty="0" smtClean="0">
                <a:latin typeface="+mn-ea"/>
              </a:rPr>
              <a:t>.</a:t>
            </a:r>
          </a:p>
          <a:p>
            <a:endParaRPr lang="en-US" altLang="ko-KR" sz="2000" dirty="0" smtClean="0">
              <a:latin typeface="+mn-ea"/>
            </a:endParaRPr>
          </a:p>
          <a:p>
            <a:endParaRPr lang="en-US" altLang="ko-KR" sz="2000" dirty="0">
              <a:latin typeface="+mn-ea"/>
            </a:endParaRPr>
          </a:p>
          <a:p>
            <a:endParaRPr lang="en-US" altLang="ko-KR" sz="2000" dirty="0" smtClean="0">
              <a:latin typeface="+mn-ea"/>
            </a:endParaRPr>
          </a:p>
          <a:p>
            <a:endParaRPr lang="en-US" altLang="ko-KR" sz="2000" dirty="0" smtClean="0">
              <a:latin typeface="+mn-ea"/>
            </a:endParaRPr>
          </a:p>
          <a:p>
            <a:endParaRPr lang="en-US" altLang="ko-KR" sz="2000" dirty="0">
              <a:latin typeface="+mn-ea"/>
            </a:endParaRPr>
          </a:p>
          <a:p>
            <a:endParaRPr lang="en-US" altLang="ko-KR" sz="2000" dirty="0" smtClean="0">
              <a:latin typeface="+mn-ea"/>
            </a:endParaRPr>
          </a:p>
          <a:p>
            <a:pPr algn="ctr"/>
            <a:endParaRPr lang="en-US" altLang="ko-KR" sz="2000" dirty="0" smtClean="0">
              <a:latin typeface="+mn-ea"/>
            </a:endParaRPr>
          </a:p>
          <a:p>
            <a:pPr algn="ctr"/>
            <a:r>
              <a:rPr lang="en-US" altLang="ko-KR" b="1" dirty="0" smtClean="0">
                <a:latin typeface="+mn-ea"/>
              </a:rPr>
              <a:t>20    .     .     .</a:t>
            </a:r>
          </a:p>
          <a:p>
            <a:endParaRPr lang="en-US" altLang="ko-KR" dirty="0">
              <a:latin typeface="+mn-ea"/>
            </a:endParaRPr>
          </a:p>
          <a:p>
            <a:endParaRPr lang="en-US" altLang="ko-KR" dirty="0" smtClean="0">
              <a:latin typeface="+mn-ea"/>
            </a:endParaRPr>
          </a:p>
          <a:p>
            <a:endParaRPr lang="en-US" altLang="ko-KR" sz="2000" dirty="0">
              <a:latin typeface="+mn-ea"/>
            </a:endParaRPr>
          </a:p>
          <a:p>
            <a:endParaRPr lang="en-US" altLang="ko-KR" sz="2000" dirty="0" smtClean="0">
              <a:latin typeface="+mn-ea"/>
            </a:endParaRPr>
          </a:p>
          <a:p>
            <a:pPr algn="ctr"/>
            <a:r>
              <a:rPr lang="en-US" altLang="ko-KR" sz="2000" dirty="0" smtClean="0">
                <a:latin typeface="+mn-ea"/>
              </a:rPr>
              <a:t> </a:t>
            </a:r>
          </a:p>
          <a:p>
            <a:pPr algn="ctr"/>
            <a:r>
              <a:rPr lang="ko-KR" altLang="en-US" sz="2000" b="1" dirty="0" smtClean="0">
                <a:latin typeface="+mn-ea"/>
              </a:rPr>
              <a:t>㈜ </a:t>
            </a:r>
            <a:r>
              <a:rPr lang="ko-KR" altLang="en-US" sz="2000" b="1" dirty="0" err="1" smtClean="0">
                <a:latin typeface="+mn-ea"/>
              </a:rPr>
              <a:t>큐에스원</a:t>
            </a:r>
            <a:r>
              <a:rPr lang="ko-KR" altLang="en-US" sz="2000" b="1" dirty="0" smtClean="0">
                <a:latin typeface="+mn-ea"/>
              </a:rPr>
              <a:t> 귀중</a:t>
            </a:r>
            <a:r>
              <a:rPr lang="en-US" altLang="ko-KR" sz="2000" b="1" dirty="0" smtClean="0">
                <a:latin typeface="+mn-ea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236" y="8676456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+mn-ea"/>
              </a:rPr>
              <a:t>※ </a:t>
            </a:r>
            <a:r>
              <a:rPr lang="ko-KR" altLang="en-US" sz="1200" dirty="0" smtClean="0">
                <a:latin typeface="+mn-ea"/>
              </a:rPr>
              <a:t>환불요청서</a:t>
            </a:r>
            <a:r>
              <a:rPr lang="en-US" altLang="ko-KR" sz="1200" dirty="0">
                <a:latin typeface="+mn-ea"/>
              </a:rPr>
              <a:t> </a:t>
            </a:r>
            <a:r>
              <a:rPr lang="ko-KR" altLang="en-US" sz="1200" dirty="0" err="1" smtClean="0">
                <a:latin typeface="+mn-ea"/>
              </a:rPr>
              <a:t>작성후</a:t>
            </a:r>
            <a:r>
              <a:rPr lang="ko-KR" altLang="en-US" sz="1200" dirty="0" smtClean="0">
                <a:latin typeface="+mn-ea"/>
              </a:rPr>
              <a:t> 사업자등록증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통장사본을 양식에 맞게 첨부하여 파일전송</a:t>
            </a:r>
            <a:endParaRPr lang="en-US" altLang="ko-KR" sz="12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9690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20" y="366184"/>
            <a:ext cx="6172200" cy="461400"/>
          </a:xfrm>
        </p:spPr>
        <p:txBody>
          <a:bodyPr>
            <a:noAutofit/>
          </a:bodyPr>
          <a:lstStyle/>
          <a:p>
            <a:pPr algn="l"/>
            <a:r>
              <a:rPr lang="ko-KR" altLang="en-US" sz="2800" b="1" dirty="0" smtClean="0"/>
              <a:t>통장사본 </a:t>
            </a:r>
            <a:endParaRPr lang="ko-KR" altLang="en-US" sz="28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8640" y="971600"/>
            <a:ext cx="6480720" cy="79928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8786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20" y="366184"/>
            <a:ext cx="6172200" cy="461400"/>
          </a:xfrm>
        </p:spPr>
        <p:txBody>
          <a:bodyPr>
            <a:noAutofit/>
          </a:bodyPr>
          <a:lstStyle/>
          <a:p>
            <a:pPr algn="l"/>
            <a:r>
              <a:rPr lang="ko-KR" altLang="en-US" sz="2800" b="1" dirty="0" smtClean="0"/>
              <a:t>사업자등록증</a:t>
            </a:r>
            <a:endParaRPr lang="ko-KR" altLang="en-US" sz="28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8640" y="971600"/>
            <a:ext cx="6480720" cy="79928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0621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41</Words>
  <Application>Microsoft Office PowerPoint</Application>
  <PresentationFormat>화면 슬라이드 쇼(4:3)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환불요청서</vt:lpstr>
      <vt:lpstr>통장사본 </vt:lpstr>
      <vt:lpstr>사업자등록증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환불요청서</dc:title>
  <dc:creator>Administrator</dc:creator>
  <cp:lastModifiedBy>Administrator</cp:lastModifiedBy>
  <cp:revision>5</cp:revision>
  <dcterms:created xsi:type="dcterms:W3CDTF">2014-08-29T01:51:34Z</dcterms:created>
  <dcterms:modified xsi:type="dcterms:W3CDTF">2014-08-29T02:40:52Z</dcterms:modified>
</cp:coreProperties>
</file>